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3"/>
    <p:restoredTop sz="94679"/>
  </p:normalViewPr>
  <p:slideViewPr>
    <p:cSldViewPr snapToGrid="0" snapToObjects="1">
      <p:cViewPr varScale="1">
        <p:scale>
          <a:sx n="90" d="100"/>
          <a:sy n="90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C825B-8C9C-954F-B10C-EE55CEBB9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1AD290-F46F-F141-ABFE-0039F213A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77920-F4EF-0C4E-AA2E-9E1DB2E2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96292-4A94-C341-AAF9-A026AF95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D6A9C-975B-F54D-8924-55C6B797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260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5767B-8083-244F-A241-CA212B15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40E3FC-D439-1946-AE73-9DA7D79DE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2C92B-7536-464F-9E86-97ED347A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11986-3A69-4D43-9F69-DDBC96D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6E708-6A31-5A4B-A4ED-248CDA3A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462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671078-3B28-7145-BA75-1DFC05AD3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1A763-775A-1C44-AFCC-2E9E8424B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F96D6-E5C1-E04F-868E-686E760A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E8C71-F03B-584B-8B9D-BD5DF742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A1584-CAA3-4847-82CD-7845F291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28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4726C-50DC-5640-8150-B1FB8372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CECEF-D1F7-7745-8434-E4E47852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DE8D0-24CD-B64C-8B20-0526F5FA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80436-3268-9441-B2B6-EDE8C078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39593-1435-D14C-AB9F-FE7A1243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278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FF6E9-1E5A-CF42-B2D7-8A6606B6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EAA457-BDF1-3148-9FBF-DE5E886F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C0568-1958-2F41-9323-A9F871A4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13963-A33A-F34A-B152-4DC632CA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456B6-0CCD-4748-BF2D-AF84E239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19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C9FB-A1C9-A045-B486-524E2F82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FD26B-9982-AD44-B533-B5A66A48E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28B234-142D-3342-AB1D-7D389A129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28FF8C-85F2-4A41-A969-D22103A9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9C370-3FB9-E145-A270-6FAE1F663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722E0-89B7-6143-993C-833EDBA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404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CACEB-849A-8F4A-B19B-7A86DC9E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7D451-9D2D-0A4B-93FA-681E1E915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6507BD-91B3-0140-9761-0DE46F1F6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0F073F-7618-5B44-8025-BC299F83D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DB4647-C850-1844-86F9-4D200AED2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80DEB5-B8A8-E943-8EAD-9E771723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8A7FC9-2BC5-6A40-A445-E681B12B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03770C-5F90-284B-B90E-13357A23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77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B7A9C-88FB-3942-8945-6843E0BD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786694-0291-4C40-8F98-0B00DA0F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2BEF91-07B8-894A-8509-711165B8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83D830-0CB4-F94F-A304-3609B6C2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335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F09923-A4DE-884A-8C94-98031C92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B51815-187F-904E-A1C5-1E5DEC3B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3E6E1-7009-AE4B-B94C-56CA8A49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639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DFAAD-CA40-AB4A-AECE-8863F25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6575E-4D4D-114E-B4FA-F1E5956F6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EABA8-73EA-344A-AF69-CADBDEF43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3A01E-1B6B-7F43-B8B4-F3C20B2D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94E9DC-190B-464B-B09D-228E3A703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2A1AE9-D4C9-3F4D-A80E-26F04944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654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89C12-D4D7-BD4B-B730-BB037DAF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B03B03-15DF-894C-ADB8-41CD88ACB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8990C-666B-1A46-B772-ACBB368C3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B4E32-AFBF-214A-B6BD-F60FD968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89E58-44E3-C040-BB78-85BB9022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D7F10-4050-084C-B210-E60B98E3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955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6FD825-A41F-EA48-B987-C486FA52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557C5-CE58-8943-8C73-BF139BBFC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F361D-95C9-5943-B463-6BCAAE9D6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5A06B-2386-264C-A749-7501B10C5216}" type="datetimeFigureOut">
              <a:rPr kumimoji="1" lang="ko-Kore-KR" altLang="en-US" smtClean="0"/>
              <a:t>2021. 9. 25.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DA78E-B314-F74A-A4D1-1E595182C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D1E4C0-C954-064D-BB64-7DD1C96A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39D94-8426-9644-A573-2928BA352D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03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49B835-CB28-A54D-B740-EA206D334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ko-KR" sz="4800">
                <a:solidFill>
                  <a:srgbClr val="FFFFFF"/>
                </a:solidFill>
              </a:rPr>
              <a:t>1</a:t>
            </a:r>
            <a:r>
              <a:rPr kumimoji="1" lang="ko-KR" altLang="en-US" sz="4800">
                <a:solidFill>
                  <a:srgbClr val="FFFFFF"/>
                </a:solidFill>
              </a:rPr>
              <a:t>차 프로젝트</a:t>
            </a:r>
            <a:endParaRPr kumimoji="1" lang="ko-Kore-KR" altLang="en-US" sz="48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74E588-EE45-1A41-B331-E5AF99A8C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dirty="0"/>
              <a:t>2D </a:t>
            </a:r>
            <a:r>
              <a:rPr kumimoji="1" lang="ko-KR" altLang="en-US" dirty="0"/>
              <a:t>게임프로그래밍</a:t>
            </a:r>
            <a:endParaRPr kumimoji="1" lang="en-US" altLang="ko-KR" dirty="0"/>
          </a:p>
          <a:p>
            <a:pPr algn="l"/>
            <a:r>
              <a:rPr kumimoji="1" lang="en-US" altLang="ko-Kore-KR" dirty="0"/>
              <a:t>2017152030 </a:t>
            </a:r>
            <a:r>
              <a:rPr kumimoji="1" lang="ko-KR" altLang="en-US" dirty="0" err="1"/>
              <a:t>이재문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04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F0E074-7D76-3741-8261-A6535CAD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ore-KR" altLang="en-US" sz="4000">
                <a:solidFill>
                  <a:srgbClr val="FFFFFF"/>
                </a:solidFill>
              </a:rPr>
              <a:t>게임</a:t>
            </a:r>
            <a:r>
              <a:rPr kumimoji="1" lang="ko-KR" altLang="en-US" sz="4000">
                <a:solidFill>
                  <a:srgbClr val="FFFFFF"/>
                </a:solidFill>
              </a:rPr>
              <a:t> 컨셉</a:t>
            </a:r>
            <a:endParaRPr kumimoji="1" lang="ko-Kore-KR" altLang="en-US" sz="4000">
              <a:solidFill>
                <a:srgbClr val="FFFFFF"/>
              </a:solidFill>
            </a:endParaRPr>
          </a:p>
        </p:txBody>
      </p:sp>
      <p:pic>
        <p:nvPicPr>
          <p:cNvPr id="5" name="내용 개체 틀 4" descr="옅은, 장난감, 켜진, 어두운이(가) 표시된 사진&#10;&#10;자동 생성된 설명">
            <a:extLst>
              <a:ext uri="{FF2B5EF4-FFF2-40B4-BE49-F238E27FC236}">
                <a16:creationId xmlns:a16="http://schemas.microsoft.com/office/drawing/2014/main" id="{63E8FC63-FDFD-3F41-A613-44312653C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79" y="1973002"/>
            <a:ext cx="7951020" cy="4509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F583D-3B1C-0547-96B4-BE94BDF385E6}"/>
              </a:ext>
            </a:extLst>
          </p:cNvPr>
          <p:cNvSpPr txBox="1"/>
          <p:nvPr/>
        </p:nvSpPr>
        <p:spPr>
          <a:xfrm>
            <a:off x="8386762" y="2130163"/>
            <a:ext cx="3640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•</a:t>
            </a:r>
            <a:r>
              <a:rPr kumimoji="1" lang="ko-KR" altLang="en-US" dirty="0"/>
              <a:t>  </a:t>
            </a:r>
            <a:r>
              <a:rPr kumimoji="1" lang="ko-Kore-KR" altLang="en-US" dirty="0"/>
              <a:t>문라이터의</a:t>
            </a:r>
            <a:r>
              <a:rPr kumimoji="1" lang="ko-KR" altLang="en-US" dirty="0"/>
              <a:t> 모작 게임 제작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•</a:t>
            </a:r>
            <a:r>
              <a:rPr kumimoji="1" lang="ko-KR" altLang="en-US" dirty="0"/>
              <a:t>  던전 내의 몬스터를 사냥해 골드 와 전리품을 얻고 강화해 최종 보스 도달 하는 게임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KR" dirty="0"/>
              <a:t>•</a:t>
            </a:r>
            <a:r>
              <a:rPr kumimoji="1" lang="ko-KR" altLang="en-US" dirty="0"/>
              <a:t>  던전 내에서 사망 시 첫 스테이지로 돌아가고 던전 내에서 얻은 전리품을 잃어버림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KR" dirty="0"/>
              <a:t>•</a:t>
            </a:r>
            <a:r>
              <a:rPr kumimoji="1" lang="ko-KR" altLang="en-US" dirty="0"/>
              <a:t>  마을이 존재해 던전에서 </a:t>
            </a:r>
            <a:r>
              <a:rPr kumimoji="1" lang="ko-KR" altLang="en-US" dirty="0" err="1"/>
              <a:t>텔레포트</a:t>
            </a:r>
            <a:r>
              <a:rPr kumimoji="1" lang="ko-KR" altLang="en-US" dirty="0"/>
              <a:t> 시 마을로 돌아가나 다시 입장 시 첫 스테이지부터 시작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509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F01A80-C976-F943-965B-345A823D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solidFill>
                  <a:srgbClr val="FFFFFF"/>
                </a:solidFill>
              </a:rPr>
              <a:t>메인 게임 화면 구성</a:t>
            </a:r>
            <a:endParaRPr kumimoji="1" lang="ko-Kore-KR" altLang="en-US" sz="4000" dirty="0">
              <a:solidFill>
                <a:srgbClr val="FFFFFF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9A18BAE-DCFC-1549-BFB6-1621B5B29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213" y="1732062"/>
            <a:ext cx="8627500" cy="48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4CE97-F558-094A-AD27-7653B08A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ore-KR" altLang="en-US" sz="4000" dirty="0">
                <a:solidFill>
                  <a:srgbClr val="FFFFFF"/>
                </a:solidFill>
              </a:rPr>
              <a:t>게임</a:t>
            </a:r>
            <a:r>
              <a:rPr kumimoji="1" lang="ko-KR" altLang="en-US" sz="4000" dirty="0">
                <a:solidFill>
                  <a:srgbClr val="FFFFFF"/>
                </a:solidFill>
              </a:rPr>
              <a:t> 실행 흐름 </a:t>
            </a:r>
            <a:r>
              <a:rPr kumimoji="1" lang="en-US" altLang="ko-KR" sz="4000" dirty="0">
                <a:solidFill>
                  <a:srgbClr val="FFFFFF"/>
                </a:solidFill>
              </a:rPr>
              <a:t>(</a:t>
            </a:r>
            <a:r>
              <a:rPr kumimoji="1" lang="ko-KR" altLang="en-US" sz="4000" dirty="0">
                <a:solidFill>
                  <a:srgbClr val="FFFFFF"/>
                </a:solidFill>
              </a:rPr>
              <a:t>던전</a:t>
            </a:r>
            <a:r>
              <a:rPr kumimoji="1" lang="en-US" altLang="ko-KR" sz="4000" dirty="0">
                <a:solidFill>
                  <a:srgbClr val="FFFFFF"/>
                </a:solidFill>
              </a:rPr>
              <a:t>)</a:t>
            </a:r>
            <a:endParaRPr kumimoji="1" lang="ko-Kore-KR" altLang="en-US" sz="4000" dirty="0">
              <a:solidFill>
                <a:srgbClr val="FFFFFF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E642FB1-BFB3-6E44-9A76-F13B253A8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50" y="1654581"/>
            <a:ext cx="2200449" cy="19669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F2885E-70E9-5645-B85E-A754A31C636E}"/>
              </a:ext>
            </a:extLst>
          </p:cNvPr>
          <p:cNvSpPr/>
          <p:nvPr/>
        </p:nvSpPr>
        <p:spPr>
          <a:xfrm>
            <a:off x="668638" y="3643312"/>
            <a:ext cx="17107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총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개의 스테이지 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x3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형식의 방으로 운영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42622-6FEB-0142-9DEF-4A5CFAF8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7" y="1687958"/>
            <a:ext cx="2328852" cy="19001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C9CA4-D5B3-1A49-BBD0-BD187A55996A}"/>
              </a:ext>
            </a:extLst>
          </p:cNvPr>
          <p:cNvSpPr/>
          <p:nvPr/>
        </p:nvSpPr>
        <p:spPr>
          <a:xfrm>
            <a:off x="3327911" y="3643312"/>
            <a:ext cx="347402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리스폰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지역을 제외한 구역은 다양한 몬스터 출현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AD182C-4411-1741-8A41-74F0A178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47" y="1622758"/>
            <a:ext cx="2490244" cy="20507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044057-CC2D-0B40-9F99-7B6A5F01C3D7}"/>
              </a:ext>
            </a:extLst>
          </p:cNvPr>
          <p:cNvSpPr/>
          <p:nvPr/>
        </p:nvSpPr>
        <p:spPr>
          <a:xfrm>
            <a:off x="8254384" y="3643312"/>
            <a:ext cx="25523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키 공격을 통해 몬스터를 처치한다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202559-3BD9-4849-A538-AB8B86DE7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50" y="4168423"/>
            <a:ext cx="2529989" cy="20699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2AFD1A-FBA8-1D41-AE68-F05D0FD3431D}"/>
              </a:ext>
            </a:extLst>
          </p:cNvPr>
          <p:cNvSpPr/>
          <p:nvPr/>
        </p:nvSpPr>
        <p:spPr>
          <a:xfrm>
            <a:off x="324987" y="6409707"/>
            <a:ext cx="34483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방이 열리고 아이템 드롭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추후 무기 제작 시 사용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8DDEAE-B0B4-2B4C-A654-B9F036328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510" y="4238305"/>
            <a:ext cx="3159058" cy="17759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7CCCC3-D74F-DB44-94E6-06BE207D7366}"/>
              </a:ext>
            </a:extLst>
          </p:cNvPr>
          <p:cNvSpPr/>
          <p:nvPr/>
        </p:nvSpPr>
        <p:spPr>
          <a:xfrm>
            <a:off x="5268087" y="6332287"/>
            <a:ext cx="198323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보스는 다양한 패턴을 사용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4B712FD-544E-0B48-9A41-E50E415CA4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59799" y="2620371"/>
            <a:ext cx="902931" cy="1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6019732-2ADD-0B4B-A1B7-FAB9E01A805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115039" y="2638037"/>
            <a:ext cx="2136808" cy="1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695876EA-C4CB-634D-81E2-C94927BF5FD3}"/>
              </a:ext>
            </a:extLst>
          </p:cNvPr>
          <p:cNvCxnSpPr>
            <a:stCxn id="9" idx="3"/>
            <a:endCxn id="18" idx="0"/>
          </p:cNvCxnSpPr>
          <p:nvPr/>
        </p:nvCxnSpPr>
        <p:spPr>
          <a:xfrm flipH="1">
            <a:off x="1724345" y="2648153"/>
            <a:ext cx="9017746" cy="1520270"/>
          </a:xfrm>
          <a:prstGeom prst="bentConnector4">
            <a:avLst>
              <a:gd name="adj1" fmla="val -2535"/>
              <a:gd name="adj2" fmla="val 837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BE9AF1EF-4C46-D243-938E-F546A9EE40CE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2989339" y="5126299"/>
            <a:ext cx="1546171" cy="77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E9026E-CA45-A041-A183-5AF5797676C8}"/>
              </a:ext>
            </a:extLst>
          </p:cNvPr>
          <p:cNvSpPr/>
          <p:nvPr/>
        </p:nvSpPr>
        <p:spPr>
          <a:xfrm>
            <a:off x="3232537" y="4794404"/>
            <a:ext cx="102463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보스 방 입장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52EED-F556-8E4F-B817-1B03292B9173}"/>
              </a:ext>
            </a:extLst>
          </p:cNvPr>
          <p:cNvSpPr/>
          <p:nvPr/>
        </p:nvSpPr>
        <p:spPr>
          <a:xfrm>
            <a:off x="2770829" y="2246423"/>
            <a:ext cx="83548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던전 입장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980064-72A8-1146-95F2-1155471AAE55}"/>
              </a:ext>
            </a:extLst>
          </p:cNvPr>
          <p:cNvSpPr/>
          <p:nvPr/>
        </p:nvSpPr>
        <p:spPr>
          <a:xfrm>
            <a:off x="8464877" y="3968509"/>
            <a:ext cx="98937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몬스터 처치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242FD8B-C14F-AC40-898F-CEBDB339F95A}"/>
              </a:ext>
            </a:extLst>
          </p:cNvPr>
          <p:cNvSpPr/>
          <p:nvPr/>
        </p:nvSpPr>
        <p:spPr>
          <a:xfrm>
            <a:off x="8380450" y="4495242"/>
            <a:ext cx="331372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마을 생성이 안될 시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리스폰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지역에 상인 등장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1F548E-64FF-124C-B906-61EA990C283D}"/>
              </a:ext>
            </a:extLst>
          </p:cNvPr>
          <p:cNvSpPr/>
          <p:nvPr/>
        </p:nvSpPr>
        <p:spPr>
          <a:xfrm>
            <a:off x="8399996" y="4916819"/>
            <a:ext cx="327846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쉼터 지역에 호수를 생성해 체력 회복을 도움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F50681-DE3B-324E-8E63-81C0D80D960B}"/>
              </a:ext>
            </a:extLst>
          </p:cNvPr>
          <p:cNvSpPr/>
          <p:nvPr/>
        </p:nvSpPr>
        <p:spPr>
          <a:xfrm>
            <a:off x="8356415" y="5428932"/>
            <a:ext cx="33970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•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마을 구현 시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키를 통해 마을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텔레포트가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01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6D423-FBAC-4C4D-B4A8-D46777DA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ore-KR" altLang="en-US" sz="4000" dirty="0">
                <a:solidFill>
                  <a:srgbClr val="FFFFFF"/>
                </a:solidFill>
              </a:rPr>
              <a:t>게임</a:t>
            </a:r>
            <a:r>
              <a:rPr kumimoji="1" lang="ko-KR" altLang="en-US" sz="4000" dirty="0">
                <a:solidFill>
                  <a:srgbClr val="FFFFFF"/>
                </a:solidFill>
              </a:rPr>
              <a:t> 실행 화면 </a:t>
            </a:r>
            <a:r>
              <a:rPr kumimoji="1" lang="en-US" altLang="ko-KR" sz="4000" dirty="0">
                <a:solidFill>
                  <a:srgbClr val="FFFFFF"/>
                </a:solidFill>
              </a:rPr>
              <a:t>(</a:t>
            </a:r>
            <a:r>
              <a:rPr kumimoji="1" lang="ko-KR" altLang="en-US" sz="4000" dirty="0">
                <a:solidFill>
                  <a:srgbClr val="FFFFFF"/>
                </a:solidFill>
              </a:rPr>
              <a:t>마을</a:t>
            </a:r>
            <a:r>
              <a:rPr kumimoji="1" lang="en-US" altLang="ko-KR" sz="4000" dirty="0">
                <a:solidFill>
                  <a:srgbClr val="FFFFFF"/>
                </a:solidFill>
              </a:rPr>
              <a:t>)</a:t>
            </a:r>
            <a:endParaRPr kumimoji="1" lang="ko-Kore-KR" altLang="en-US" sz="40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6A4E2E-BAA0-DF48-96C6-6ECF96E7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50" y="3164622"/>
            <a:ext cx="3655450" cy="2126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A48CC9-7D04-2E4A-81DA-096DC313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55" y="1885279"/>
            <a:ext cx="3802061" cy="2211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4A4CEE-60D0-C94D-98D7-CA0C7CCBE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754" y="4412135"/>
            <a:ext cx="3802061" cy="22051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A0BFFA-DD83-5A40-8AA4-36365BF51916}"/>
              </a:ext>
            </a:extLst>
          </p:cNvPr>
          <p:cNvSpPr/>
          <p:nvPr/>
        </p:nvSpPr>
        <p:spPr>
          <a:xfrm>
            <a:off x="1143096" y="5381907"/>
            <a:ext cx="24689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NPC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통해 물건 강화나 판매 가능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밑 쪽 문을 통해 던전 입장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5CA972-23E1-D14A-80F0-70C539B688AD}"/>
              </a:ext>
            </a:extLst>
          </p:cNvPr>
          <p:cNvSpPr/>
          <p:nvPr/>
        </p:nvSpPr>
        <p:spPr>
          <a:xfrm>
            <a:off x="9262191" y="2338729"/>
            <a:ext cx="29770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물건에 관한 시세는 랜덤으로 변함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클릭으로 수량을 늘려서 판매 가능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6ECCF8-F0BD-424B-8B12-1BEEC1879726}"/>
              </a:ext>
            </a:extLst>
          </p:cNvPr>
          <p:cNvSpPr/>
          <p:nvPr/>
        </p:nvSpPr>
        <p:spPr>
          <a:xfrm>
            <a:off x="9333551" y="5263026"/>
            <a:ext cx="16401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무기 강화 시 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필요한 재료를 보여줌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 시 강화 가능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381C0BBB-5BBF-AC40-99EC-109823A301A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114800" y="2991011"/>
            <a:ext cx="1268955" cy="12367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EA2C5A9-E530-E848-96A2-AE270F4F8CC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114800" y="4227716"/>
            <a:ext cx="1268954" cy="12870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37EE26-3DCE-5043-A695-D9E35BDDFBB1}"/>
              </a:ext>
            </a:extLst>
          </p:cNvPr>
          <p:cNvSpPr/>
          <p:nvPr/>
        </p:nvSpPr>
        <p:spPr>
          <a:xfrm>
            <a:off x="4394380" y="2661894"/>
            <a:ext cx="98937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전리품 판매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4105DF-314F-5D46-A6BA-110621FB14B1}"/>
              </a:ext>
            </a:extLst>
          </p:cNvPr>
          <p:cNvSpPr/>
          <p:nvPr/>
        </p:nvSpPr>
        <p:spPr>
          <a:xfrm>
            <a:off x="4548269" y="5612739"/>
            <a:ext cx="83548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무기 강화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81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46A756-9F5C-8A4D-A491-AC1C13B5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ore-KR" altLang="en-US" sz="4000" dirty="0">
                <a:solidFill>
                  <a:srgbClr val="FFFFFF"/>
                </a:solidFill>
              </a:rPr>
              <a:t>개발범위</a:t>
            </a: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EF85DE07-387D-D246-A5F1-A89EACE5C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761953"/>
              </p:ext>
            </p:extLst>
          </p:nvPr>
        </p:nvGraphicFramePr>
        <p:xfrm>
          <a:off x="373103" y="1757362"/>
          <a:ext cx="10894447" cy="504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912">
                  <a:extLst>
                    <a:ext uri="{9D8B030D-6E8A-4147-A177-3AD203B41FA5}">
                      <a16:colId xmlns:a16="http://schemas.microsoft.com/office/drawing/2014/main" val="1157312313"/>
                    </a:ext>
                  </a:extLst>
                </a:gridCol>
                <a:gridCol w="4480679">
                  <a:extLst>
                    <a:ext uri="{9D8B030D-6E8A-4147-A177-3AD203B41FA5}">
                      <a16:colId xmlns:a16="http://schemas.microsoft.com/office/drawing/2014/main" val="3380608415"/>
                    </a:ext>
                  </a:extLst>
                </a:gridCol>
                <a:gridCol w="5233856">
                  <a:extLst>
                    <a:ext uri="{9D8B030D-6E8A-4147-A177-3AD203B41FA5}">
                      <a16:colId xmlns:a16="http://schemas.microsoft.com/office/drawing/2014/main" val="2253619293"/>
                    </a:ext>
                  </a:extLst>
                </a:gridCol>
              </a:tblGrid>
              <a:tr h="26031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최소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심화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66529"/>
                  </a:ext>
                </a:extLst>
              </a:tr>
              <a:tr h="59938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캐릭터</a:t>
                      </a:r>
                      <a:endParaRPr lang="en-US" altLang="ko-Kore-KR" sz="1200" dirty="0"/>
                    </a:p>
                    <a:p>
                      <a:pPr algn="ctr"/>
                      <a:r>
                        <a:rPr lang="ko-KR" altLang="en-US" sz="1200" dirty="0"/>
                        <a:t>컨트롤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4</a:t>
                      </a:r>
                      <a:r>
                        <a:rPr lang="ko-KR" altLang="en-US" sz="1200" dirty="0"/>
                        <a:t>방향 또는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방향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캐릭터의 가장 최근에 움직인 방향을 보고 있음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공격 시 그 방향으로 공격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3</a:t>
                      </a:r>
                      <a:r>
                        <a:rPr lang="en-US" altLang="ko-KR" sz="1200" dirty="0"/>
                        <a:t>60</a:t>
                      </a:r>
                      <a:r>
                        <a:rPr lang="ko-KR" altLang="en-US" sz="1200" dirty="0"/>
                        <a:t>도 키보드에 의한 자연스러운 움직임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마우스가 보는 방향을 캐릭터가 계속 중시함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138345"/>
                  </a:ext>
                </a:extLst>
              </a:tr>
              <a:tr h="59938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캐릭터</a:t>
                      </a:r>
                      <a:r>
                        <a:rPr lang="ko-KR" altLang="en-US" sz="1200" dirty="0"/>
                        <a:t> 기술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Z</a:t>
                      </a:r>
                      <a:r>
                        <a:rPr lang="ko-Kore-KR" altLang="en-US" sz="1200" dirty="0"/>
                        <a:t>키</a:t>
                      </a:r>
                      <a:r>
                        <a:rPr lang="ko-KR" altLang="en-US" sz="1200" dirty="0"/>
                        <a:t> 입력 시 칼로 공격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보조 스킬 사용시 방패로 가드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칼로</a:t>
                      </a:r>
                      <a:r>
                        <a:rPr lang="ko-KR" altLang="en-US" sz="1200" dirty="0"/>
                        <a:t> 공격 시 </a:t>
                      </a:r>
                      <a:r>
                        <a:rPr lang="ko-KR" altLang="en-US" sz="1200" dirty="0" err="1"/>
                        <a:t>피격자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넉백</a:t>
                      </a:r>
                      <a:r>
                        <a:rPr lang="ko-KR" altLang="en-US" sz="1200" dirty="0"/>
                        <a:t> 효과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대검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창 등 여러 무기 사용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마법 부여를 통한 속성 공격 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13239"/>
                  </a:ext>
                </a:extLst>
              </a:tr>
              <a:tr h="42812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스테이지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 </a:t>
                      </a:r>
                      <a:r>
                        <a:rPr lang="en-US" altLang="ko-KR" sz="1200" dirty="0"/>
                        <a:t>(1~3,</a:t>
                      </a:r>
                      <a:r>
                        <a:rPr lang="ko-KR" altLang="en-US" sz="1200" dirty="0"/>
                        <a:t> 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--</a:t>
                      </a:r>
                      <a:r>
                        <a:rPr lang="ko-KR" altLang="en-US" sz="1200" dirty="0"/>
                        <a:t> 동굴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스테이지 내 </a:t>
                      </a:r>
                      <a:r>
                        <a:rPr lang="ko-KR" altLang="en-US" sz="1200" dirty="0" err="1"/>
                        <a:t>맵은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3x3</a:t>
                      </a:r>
                      <a:r>
                        <a:rPr lang="ko-KR" altLang="en-US" sz="1200" dirty="0"/>
                        <a:t>의 규모의 방 단위로 구성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마을</a:t>
                      </a:r>
                      <a:r>
                        <a:rPr lang="ko-KR" altLang="en-US" sz="1200" dirty="0"/>
                        <a:t> 맵 제작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보스 스테이지 처치 시 새로운 지역 추가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사막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눈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초원 등등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941586"/>
                  </a:ext>
                </a:extLst>
              </a:tr>
              <a:tr h="9418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AI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적은</a:t>
                      </a:r>
                      <a:r>
                        <a:rPr lang="ko-KR" altLang="en-US" sz="1200" dirty="0"/>
                        <a:t> 맵 입장 시 주인공을 공격함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적</a:t>
                      </a:r>
                      <a:r>
                        <a:rPr lang="en-US" altLang="ko-KR" sz="1200" dirty="0"/>
                        <a:t>1)</a:t>
                      </a:r>
                      <a:r>
                        <a:rPr lang="ko-KR" altLang="en-US" sz="1200" dirty="0"/>
                        <a:t> 주인공 사격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적</a:t>
                      </a:r>
                      <a:r>
                        <a:rPr lang="en-US" altLang="ko-KR" sz="1200" dirty="0"/>
                        <a:t>2)</a:t>
                      </a:r>
                      <a:r>
                        <a:rPr lang="ko-KR" altLang="en-US" sz="1200" dirty="0"/>
                        <a:t> 근접 공격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적</a:t>
                      </a:r>
                      <a:r>
                        <a:rPr lang="en-US" altLang="ko-KR" sz="1200" dirty="0"/>
                        <a:t>3)</a:t>
                      </a:r>
                      <a:r>
                        <a:rPr lang="ko-KR" altLang="en-US" sz="1200" dirty="0"/>
                        <a:t> 주인공 속박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원거리 공격과 특정 구간 광역 공격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적</a:t>
                      </a:r>
                      <a:r>
                        <a:rPr lang="en-US" altLang="ko-Kore-KR" sz="1200" dirty="0"/>
                        <a:t>4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원거리 포물선 공격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길막이나</a:t>
                      </a:r>
                      <a:r>
                        <a:rPr lang="ko-KR" altLang="en-US" sz="1200" dirty="0"/>
                        <a:t> 돌진 등 패턴 추가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767233"/>
                  </a:ext>
                </a:extLst>
              </a:tr>
              <a:tr h="2955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난이도</a:t>
                      </a:r>
                      <a:r>
                        <a:rPr lang="ko-KR" altLang="en-US" sz="1200" dirty="0"/>
                        <a:t> 증가 시 체력 및 공격력 증가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난이도</a:t>
                      </a:r>
                      <a:r>
                        <a:rPr lang="ko-KR" altLang="en-US" sz="1200" dirty="0"/>
                        <a:t> 증가 시 적의 패턴 증가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430698"/>
                  </a:ext>
                </a:extLst>
              </a:tr>
              <a:tr h="77063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게임기능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피격시</a:t>
                      </a:r>
                      <a:r>
                        <a:rPr lang="ko-KR" altLang="en-US" sz="1200" dirty="0"/>
                        <a:t> 체력 감소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적 제거 시 마다 골드 및 재료 획득</a:t>
                      </a:r>
                      <a:endParaRPr lang="en-US" altLang="ko-KR" sz="1200" dirty="0"/>
                    </a:p>
                    <a:p>
                      <a:r>
                        <a:rPr lang="ko-Kore-KR" altLang="en-US" sz="1200" dirty="0"/>
                        <a:t>스테이지</a:t>
                      </a:r>
                      <a:r>
                        <a:rPr lang="ko-KR" altLang="en-US" sz="1200" dirty="0"/>
                        <a:t> 바로 시작하는 </a:t>
                      </a:r>
                      <a:r>
                        <a:rPr lang="ko-KR" altLang="en-US" sz="1200" dirty="0" err="1"/>
                        <a:t>리스폰</a:t>
                      </a:r>
                      <a:r>
                        <a:rPr lang="ko-KR" altLang="en-US" sz="1200" dirty="0"/>
                        <a:t> 지역에 상인 등장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무기를 업그레이드 하면 공격력과 </a:t>
                      </a:r>
                      <a:r>
                        <a:rPr lang="ko-KR" altLang="en-US" sz="1200" dirty="0" err="1"/>
                        <a:t>방어구</a:t>
                      </a:r>
                      <a:r>
                        <a:rPr lang="ko-KR" altLang="en-US" sz="1200" dirty="0"/>
                        <a:t> 방어력 증가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피격시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방어구</a:t>
                      </a:r>
                      <a:r>
                        <a:rPr lang="ko-KR" altLang="en-US" sz="1200" dirty="0"/>
                        <a:t> 내구도 감소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마을 이동 시 상인과 대화하여 상점 이용 가능</a:t>
                      </a:r>
                      <a:endParaRPr lang="en-US" altLang="ko-KR" sz="1200" dirty="0"/>
                    </a:p>
                    <a:p>
                      <a:r>
                        <a:rPr lang="ko-Kore-KR" altLang="en-US" sz="1200" dirty="0"/>
                        <a:t>캐릭터가</a:t>
                      </a:r>
                      <a:r>
                        <a:rPr lang="ko-KR" altLang="en-US" sz="1200" dirty="0"/>
                        <a:t> 죽으면 그 스테이지에서 얻은 모든 아이템 증발</a:t>
                      </a:r>
                      <a:endParaRPr lang="en-US" altLang="ko-KR" sz="1200" dirty="0"/>
                    </a:p>
                    <a:p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9172"/>
                  </a:ext>
                </a:extLst>
              </a:tr>
              <a:tr h="31960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사운드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ko-Kore-KR" altLang="en-US" sz="1200" dirty="0"/>
                        <a:t>몬스터가</a:t>
                      </a:r>
                      <a:r>
                        <a:rPr lang="ko-KR" altLang="en-US" sz="1200" dirty="0"/>
                        <a:t> 달려가는 소리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검 휘두르는 소리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동굴 소리 등 추가</a:t>
                      </a:r>
                      <a:endParaRPr lang="ko-Kore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9543"/>
                  </a:ext>
                </a:extLst>
              </a:tr>
              <a:tr h="59118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에니메이션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근접</a:t>
                      </a:r>
                      <a:r>
                        <a:rPr lang="ko-KR" altLang="en-US" sz="1200" dirty="0"/>
                        <a:t> 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구르기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걷기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피격 </a:t>
                      </a:r>
                      <a:r>
                        <a:rPr lang="ko-KR" altLang="en-US" sz="1200" dirty="0" err="1"/>
                        <a:t>이팩트</a:t>
                      </a:r>
                      <a:r>
                        <a:rPr lang="ko-KR" altLang="en-US" sz="1200" dirty="0"/>
                        <a:t> 등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종 이상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다양한</a:t>
                      </a:r>
                      <a:r>
                        <a:rPr lang="ko-KR" altLang="en-US" sz="1200" dirty="0"/>
                        <a:t> 무기 공격 모션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죽음 모션 등 심화 과정 추가  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4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35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0C576F-8ADB-2A41-B4DC-28C625C3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kumimoji="1" lang="ko-Kore-KR" altLang="en-US" sz="4000" dirty="0">
                <a:solidFill>
                  <a:srgbClr val="FFFFFF"/>
                </a:solidFill>
              </a:rPr>
              <a:t>개발</a:t>
            </a:r>
            <a:r>
              <a:rPr kumimoji="1" lang="ko-KR" altLang="en-US" sz="4000" dirty="0">
                <a:solidFill>
                  <a:srgbClr val="FFFFFF"/>
                </a:solidFill>
              </a:rPr>
              <a:t> 계획</a:t>
            </a:r>
            <a:endParaRPr kumimoji="1" lang="ko-Kore-KR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5679264-E9B3-964C-8B4C-BE27530932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29767"/>
              </p:ext>
            </p:extLst>
          </p:nvPr>
        </p:nvGraphicFramePr>
        <p:xfrm>
          <a:off x="751953" y="1773299"/>
          <a:ext cx="10515597" cy="4849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338">
                  <a:extLst>
                    <a:ext uri="{9D8B030D-6E8A-4147-A177-3AD203B41FA5}">
                      <a16:colId xmlns:a16="http://schemas.microsoft.com/office/drawing/2014/main" val="1093647789"/>
                    </a:ext>
                  </a:extLst>
                </a:gridCol>
                <a:gridCol w="1800747">
                  <a:extLst>
                    <a:ext uri="{9D8B030D-6E8A-4147-A177-3AD203B41FA5}">
                      <a16:colId xmlns:a16="http://schemas.microsoft.com/office/drawing/2014/main" val="2970306176"/>
                    </a:ext>
                  </a:extLst>
                </a:gridCol>
                <a:gridCol w="7538512">
                  <a:extLst>
                    <a:ext uri="{9D8B030D-6E8A-4147-A177-3AD203B41FA5}">
                      <a16:colId xmlns:a16="http://schemas.microsoft.com/office/drawing/2014/main" val="1040316686"/>
                    </a:ext>
                  </a:extLst>
                </a:gridCol>
              </a:tblGrid>
              <a:tr h="46983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수집과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좌표 처리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캔버스 위에 몬스터와 플레이어 배치를 위한 리스트 생성 및 좌표 지정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058232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기본 오브젝트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캐릭터 구현 및 공격이나 피격에 따른 애니메이션 구현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프로그램에 정의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18815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키보드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동작 및 마우스 동작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키보드 누르는 방향으로 아군 캐릭터 움직임 및 공격 모션 정의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마우스로 게임 메뉴 클릭 혹은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인벤토리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창에 있는 아이템 클릭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265501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군 기본 오브젝트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 오브젝트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 구현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 시 충돌 체크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적용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능력치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프로그램에 정의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59545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구현 및 중간 점검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맵과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맵사이의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연결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적군과 아군의 체력 게이지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랜더링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중간 점건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62856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아군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오브젝트 및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 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심화 및 마무리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초기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주차의 내용에 없는 캐릭터 추가 및 기능 생성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 범위에 있는 심화 과정 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402036"/>
                  </a:ext>
                </a:extLst>
              </a:tr>
              <a:tr h="3698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47896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적군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최종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적군의 인공 지능 및 패턴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적군의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드랍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아이템 랜덤 생성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97546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시작과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종료 처리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처리 및 종료 처리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시간적 여유 시 마을 제작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38424"/>
                  </a:ext>
                </a:extLst>
              </a:tr>
              <a:tr h="4502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마무리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점검 및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릴리즈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061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62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605</Words>
  <Application>Microsoft Macintosh PowerPoint</Application>
  <PresentationFormat>와이드스크린</PresentationFormat>
  <Paragraphs>119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1차 프로젝트</vt:lpstr>
      <vt:lpstr>게임 컨셉</vt:lpstr>
      <vt:lpstr>메인 게임 화면 구성</vt:lpstr>
      <vt:lpstr>게임 실행 흐름 (던전)</vt:lpstr>
      <vt:lpstr>게임 실행 화면 (마을)</vt:lpstr>
      <vt:lpstr>개발범위</vt:lpstr>
      <vt:lpstr>개발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 프로젝트</dc:title>
  <dc:creator>이재문(2017152030)</dc:creator>
  <cp:lastModifiedBy>이재문(2017152030)</cp:lastModifiedBy>
  <cp:revision>5</cp:revision>
  <dcterms:created xsi:type="dcterms:W3CDTF">2021-09-25T04:02:08Z</dcterms:created>
  <dcterms:modified xsi:type="dcterms:W3CDTF">2021-09-25T19:04:54Z</dcterms:modified>
</cp:coreProperties>
</file>